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16C0-CBED-4F27-A900-29B117F312BA}" type="datetimeFigureOut">
              <a:rPr lang="en-US" smtClean="0"/>
              <a:t>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3A94-3924-416C-9EC6-CFD0D8820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Kennebec River near Augusta,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Ice Jam Flooding</a:t>
            </a:r>
            <a:br>
              <a:rPr lang="en-US" dirty="0" smtClean="0"/>
            </a:br>
            <a:r>
              <a:rPr lang="en-US" dirty="0" smtClean="0"/>
              <a:t>January 26</a:t>
            </a:r>
            <a:r>
              <a:rPr lang="en-US" baseline="30000" dirty="0" smtClean="0"/>
              <a:t>th</a:t>
            </a:r>
            <a:r>
              <a:rPr lang="en-US" dirty="0" smtClean="0"/>
              <a:t>, 2010</a:t>
            </a:r>
            <a:endParaRPr lang="en-US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0953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013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033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043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103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114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211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211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231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241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Still shot of location</a:t>
            </a:r>
            <a:endParaRPr lang="en-US" dirty="0"/>
          </a:p>
        </p:txBody>
      </p:sp>
      <p:pic>
        <p:nvPicPr>
          <p:cNvPr id="1026" name="Picture 2" descr="C:\Users\User\Pictures\kennebec cam\Still_lo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95800" cy="4572000"/>
          </a:xfrm>
          <a:prstGeom prst="rect">
            <a:avLst/>
          </a:prstGeom>
          <a:noFill/>
        </p:spPr>
      </p:pic>
      <p:pic>
        <p:nvPicPr>
          <p:cNvPr id="6" name="Picture 5" descr="augm1_hg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990600"/>
            <a:ext cx="4724400" cy="4572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321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341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351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401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421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431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501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531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611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621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  <p:pic>
        <p:nvPicPr>
          <p:cNvPr id="6" name="Picture Placeholder 5" descr="aug_100126_0833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641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651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1701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0843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0853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0913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0923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0933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ug_100126_0943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Kennebec River at Augusta, ME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193</Words>
  <Application>Microsoft Office PowerPoint</Application>
  <PresentationFormat>On-screen Show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Kennebec River near Augusta, ME</vt:lpstr>
      <vt:lpstr>Still shot of location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  <vt:lpstr>Kennebec River at Augusta, 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Kennebec River near Augusta, ME</dc:title>
  <dc:creator>david vallee</dc:creator>
  <cp:lastModifiedBy>david vallee</cp:lastModifiedBy>
  <cp:revision>4</cp:revision>
  <dcterms:created xsi:type="dcterms:W3CDTF">2010-01-28T00:58:15Z</dcterms:created>
  <dcterms:modified xsi:type="dcterms:W3CDTF">2010-01-28T01:13:13Z</dcterms:modified>
</cp:coreProperties>
</file>